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0" r:id="rId4"/>
    <p:sldId id="259" r:id="rId5"/>
    <p:sldId id="266" r:id="rId6"/>
    <p:sldId id="258" r:id="rId7"/>
    <p:sldId id="261" r:id="rId8"/>
    <p:sldId id="262" r:id="rId9"/>
    <p:sldId id="267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576"/>
  </p:normalViewPr>
  <p:slideViewPr>
    <p:cSldViewPr snapToGrid="0">
      <p:cViewPr>
        <p:scale>
          <a:sx n="136" d="100"/>
          <a:sy n="136" d="100"/>
        </p:scale>
        <p:origin x="3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0C3-5E1E-EA4A-8422-FA00024C6683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21B26-06AC-0C49-975A-3B161D6503B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185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737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246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272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63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032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D18A97-FFE1-20FE-C0B0-09837DD3F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8186A28-D00A-023B-9A10-05278BAF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59CAC26-97F1-CD6F-3DD9-97811A70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1D9579-4060-5D9F-9C98-5C336051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E59958-2923-E458-8CC5-547B9AF1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442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027BB-A304-83C8-A82F-73E61890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5A46399-8226-33ED-0496-7D9BFDB7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650B18-83AE-B3FB-6C0D-747DEA61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84313B-1F57-725E-16A4-87744809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351EA49-6451-AC55-80DB-50D2429B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10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3F131C2-EBF7-C5D1-AFC5-7DCDB4328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0E8FED3-8763-48A8-1E08-80D307A4F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62C711-102A-243F-476F-FB0C9CDC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4FA2B2-A30F-9387-897F-68D47955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19BA8A2-A6DE-C567-8A3D-58E5407A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51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6D9AEF-278C-ECA8-0B90-CAD3BAAD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0C7FE9-C510-6378-B91E-8BE8851D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1CB27B9-DD84-4D49-41F6-CAA841C1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DAFEA6-F5D1-58ED-4EBB-47998748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5A4133-DE34-CBE1-3714-CD63C035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559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0EA67F-2635-6141-7292-71782B9E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12088A-236F-D79A-3389-1EC02B32B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ED8A940-C4E1-799B-3F14-7BBED903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09F341-CF69-9D49-FA6D-0F9549E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8EBAF7-B803-F341-1B69-B4B15870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896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BE0B7-D29C-38AA-A93B-2E1C885E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2EF427-8CF5-E563-A6EF-25AF0CFDA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DDFC150-0196-411D-7F13-EB7923A7B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90034C-4E5F-39C3-FF74-7DB45CB0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67E552-8EA4-CFFE-470C-2B0A0DEC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A1D646-B6CA-CB07-493A-AD3E42EF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20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F48A10-648E-BDDE-D3E1-8B523F24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8FD5024-D9A9-5D84-FEBC-1E46A721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9A518BA-5481-23CA-E3BD-A186A417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76461C-DD2B-B965-3DE8-5142C114C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95783C1-689B-66C2-7930-2AF5F839E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7F85EA0-A81F-C39C-87C1-B7F4D25B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AFDAFA5-2989-310D-446D-6AE7F03D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B85FDF9-C0B4-4379-C423-B0CC4532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7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E6E899-B1D5-CECC-92D0-D070DA7B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0A18E0B-6C00-50B6-F4BD-34569963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66E8787-5948-6F9D-F158-10C33A43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62CFF69-13AE-D345-0FFF-6BD5F3A2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78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43A4D33-1F7A-65FD-F916-A1F9C3A1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B17DF17-5396-3F11-351A-1E9A816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331950-3E4A-1367-92EA-4B5BA172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25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D63B26-9D28-952F-BB70-045C7869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6A2490-5E23-6FE0-7A15-267A6EED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35AF0A1-DFEA-7F30-12CA-F04826D0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AD1C7C5-5789-6D37-7752-6CA68FBA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5CD161C-23C1-7A7A-CBA9-49967103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5CDEFD-38C3-1578-4EFD-B7E581DC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59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9C8E8F-E4D4-1E43-D9F1-244A6321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435BC80-392F-8E6D-B6EA-A2FBCF2D8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E16ECB9-5F2A-FE5F-368E-19110C699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427C399-BC9F-FCC0-1880-4788C15E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F613CD-4D07-912B-2249-0E022AD2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0EA78B-CEBD-FE06-86A3-7103EF07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6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FF05E57-E211-CC4C-8F4F-0AD9B3AC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5EB7B39-94B2-E85C-A8B5-E2E2990B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B6A26CA-D544-AC49-0DEE-00FEDCD7C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324EEEA-8753-0214-89E4-F45B6D1E1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FC29DC7-9145-28C6-9594-F9A014BC3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1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Pierwsza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151799" y="3917507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Tworzenie postów</a:t>
            </a:r>
          </a:p>
        </p:txBody>
      </p:sp>
    </p:spTree>
    <p:extLst>
      <p:ext uri="{BB962C8B-B14F-4D97-AF65-F5344CB8AC3E}">
        <p14:creationId xmlns:p14="http://schemas.microsoft.com/office/powerpoint/2010/main" val="30722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1113097" y="492869"/>
            <a:ext cx="99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Komentuj i daj serduszko muzyce udostępnionej przez innych użytkowników wchodząc w szczegóły </a:t>
            </a:r>
            <a:r>
              <a:rPr lang="pl-PL" dirty="0" err="1"/>
              <a:t>posta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E962075-99A5-B455-C504-8601F8F4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8368"/>
            <a:ext cx="7772400" cy="44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EEBB91F-E7A6-C314-9A48-C9919C4AE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2209800" y="1253931"/>
            <a:ext cx="7772400" cy="435013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A786A47-CB7D-C436-ABB8-C5AB2A503009}"/>
              </a:ext>
            </a:extLst>
          </p:cNvPr>
          <p:cNvSpPr txBox="1"/>
          <p:nvPr/>
        </p:nvSpPr>
        <p:spPr>
          <a:xfrm>
            <a:off x="2197184" y="475935"/>
            <a:ext cx="778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 łatwością dodaj do znajomych innych użytkowników i śledź ich muzyczną drogę </a:t>
            </a:r>
          </a:p>
        </p:txBody>
      </p:sp>
    </p:spTree>
    <p:extLst>
      <p:ext uri="{BB962C8B-B14F-4D97-AF65-F5344CB8AC3E}">
        <p14:creationId xmlns:p14="http://schemas.microsoft.com/office/powerpoint/2010/main" val="58899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A786A47-CB7D-C436-ABB8-C5AB2A503009}"/>
              </a:ext>
            </a:extLst>
          </p:cNvPr>
          <p:cNvSpPr txBox="1"/>
          <p:nvPr/>
        </p:nvSpPr>
        <p:spPr>
          <a:xfrm>
            <a:off x="3491697" y="513642"/>
            <a:ext cx="520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Znajdź swoich znajomych, bądź interesujące Cię posty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1E91101-4432-0645-D1D9-D87B2F00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7451"/>
            <a:ext cx="7772400" cy="45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158319" y="552137"/>
            <a:ext cx="787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Dziel się z innymi muzyką, dzięki kreatorowi korzystającemu z bazy danych </a:t>
            </a:r>
            <a:r>
              <a:rPr lang="pl-PL" dirty="0" err="1"/>
              <a:t>Spotify</a:t>
            </a:r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0B3BA96-85EB-21EF-1FB4-1E74C2DE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6770"/>
            <a:ext cx="7772400" cy="45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678812" y="602937"/>
            <a:ext cx="1083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Opisz nastrój, który Ci towarzyszy podczas słuchania wybranej piosenki poprzez </a:t>
            </a:r>
            <a:r>
              <a:rPr lang="pl-PL" dirty="0" err="1"/>
              <a:t>tagi</a:t>
            </a:r>
            <a:r>
              <a:rPr lang="pl-PL" dirty="0"/>
              <a:t> oraz oznacz swoich przyjaciół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659B675-1CA1-1613-6BD7-6E917649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095"/>
            <a:ext cx="7772400" cy="42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D09C80E-AE64-42DB-6EC4-9807A351E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"/>
          <a:stretch/>
        </p:blipFill>
        <p:spPr>
          <a:xfrm>
            <a:off x="2359645" y="1189351"/>
            <a:ext cx="7772400" cy="44792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4616969" y="509804"/>
            <a:ext cx="317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Twórz swój muzyczny pamiętnik</a:t>
            </a:r>
          </a:p>
        </p:txBody>
      </p:sp>
    </p:spTree>
    <p:extLst>
      <p:ext uri="{BB962C8B-B14F-4D97-AF65-F5344CB8AC3E}">
        <p14:creationId xmlns:p14="http://schemas.microsoft.com/office/powerpoint/2010/main" val="248895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Druga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496446" y="3917507"/>
            <a:ext cx="119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Aktywność</a:t>
            </a:r>
          </a:p>
        </p:txBody>
      </p:sp>
    </p:spTree>
    <p:extLst>
      <p:ext uri="{BB962C8B-B14F-4D97-AF65-F5344CB8AC3E}">
        <p14:creationId xmlns:p14="http://schemas.microsoft.com/office/powerpoint/2010/main" val="13492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1587873" y="586003"/>
            <a:ext cx="901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Sprawdź, co gra w duszy Twoim znajomym i innym użytkownikom </a:t>
            </a:r>
            <a:r>
              <a:rPr lang="pl-PL" dirty="0" err="1"/>
              <a:t>Musicary</a:t>
            </a:r>
            <a:r>
              <a:rPr lang="pl-PL" dirty="0"/>
              <a:t> na Kanale głównym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5BEDC1E-4782-4309-DBEE-3A7FE15EA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"/>
          <a:stretch/>
        </p:blipFill>
        <p:spPr>
          <a:xfrm>
            <a:off x="2209799" y="1337733"/>
            <a:ext cx="7772400" cy="44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3029037" y="509803"/>
            <a:ext cx="613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Śledź aktywność na swoim profilu, zarówno Twoich znajomych…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326B87-F5EC-92F1-2342-C105B151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894"/>
            <a:ext cx="7772400" cy="4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5022661" y="501336"/>
            <a:ext cx="21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 jak i swoją własną!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39955CD-C72C-00B1-C6E4-57EFD44E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584"/>
            <a:ext cx="7772400" cy="42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Trzecia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543768" y="3917507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Interakcje</a:t>
            </a:r>
          </a:p>
        </p:txBody>
      </p:sp>
    </p:spTree>
    <p:extLst>
      <p:ext uri="{BB962C8B-B14F-4D97-AF65-F5344CB8AC3E}">
        <p14:creationId xmlns:p14="http://schemas.microsoft.com/office/powerpoint/2010/main" val="1042432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112</Words>
  <Application>Microsoft Macintosh PowerPoint</Application>
  <PresentationFormat>Panoramiczny</PresentationFormat>
  <Paragraphs>20</Paragraphs>
  <Slides>12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Sylwia 96402</dc:creator>
  <cp:lastModifiedBy>Sylwia 96402</cp:lastModifiedBy>
  <cp:revision>2</cp:revision>
  <dcterms:created xsi:type="dcterms:W3CDTF">2023-10-07T15:43:40Z</dcterms:created>
  <dcterms:modified xsi:type="dcterms:W3CDTF">2023-10-07T16:11:12Z</dcterms:modified>
</cp:coreProperties>
</file>